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regular.fntdata"/><Relationship Id="rId25" Type="http://schemas.openxmlformats.org/officeDocument/2006/relationships/slide" Target="slides/slide21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50101f54a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50101f54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Maya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gave our point of contact a link with all of the CSV’s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contain the climate data and broke it down with explanations of each model.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48880f4fa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248880f4f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0101f54a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250101f5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0101f54a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0101f54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50101f54a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50101f54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50101f54a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50101f54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48880f4fa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248880f4f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50101f54a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250101f5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50101f54a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50101f54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50101f54a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50101f54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50101f54a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50101f54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Talia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50101f54a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50101f54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48880f4fa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48880f4f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Ariel</a:t>
            </a:r>
            <a:endParaRPr sz="1700">
              <a:solidFill>
                <a:srgbClr val="65617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65617D"/>
                </a:solidFill>
              </a:rPr>
              <a:t>Bloomap uses existing resources and information </a:t>
            </a:r>
            <a:endParaRPr sz="1700">
              <a:solidFill>
                <a:srgbClr val="65617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65617D"/>
                </a:solidFill>
              </a:rPr>
              <a:t>with user generated data to develop an AI engine. </a:t>
            </a:r>
            <a:endParaRPr sz="1700">
              <a:solidFill>
                <a:srgbClr val="65617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65617D"/>
                </a:solidFill>
              </a:rPr>
              <a:t>This engine provides precise coordination between specific plants and site-specific environmental conditions as well as providing relevant cultivation and growing information. Bloomap is creating an app which helps users choose plants for their specific zip code.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8880f4fa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248880f4f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Ariel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48880f4fa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248880f4f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Ariel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Maya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Koppen Geiger Classifications divides climates into five main climate groups across the world such as tropical, dry, or temperate.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Maya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Basically we were given text files which gave us coordinates and climate zones to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five climate models. We converted each file into a CSV using google collab to allow our point of contact to plug the data into her database.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50101f54a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50101f54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Maya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code! This is an example of how we split up the data to give to our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point of contact.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50101f54a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50101f5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Maya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results gave us 20 data frames that look like this - the data frames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contain latitude, longitude, and climate zone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illustration">
  <p:cSld name="TITLE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9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illustration">
  <p:cSld name="BLANK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9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mask">
  <p:cSld name="TITLE_AND_BODY_1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0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45" name="Google Shape;45;p10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0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10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20.jpg"/><Relationship Id="rId5" Type="http://schemas.openxmlformats.org/officeDocument/2006/relationships/image" Target="../media/image15.jpg"/><Relationship Id="rId6" Type="http://schemas.openxmlformats.org/officeDocument/2006/relationships/image" Target="../media/image31.jp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257113" y="696425"/>
            <a:ext cx="47271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1"/>
                </a:solidFill>
              </a:rPr>
              <a:t>Let it Bloom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400">
                <a:solidFill>
                  <a:schemeClr val="lt1"/>
                </a:solidFill>
              </a:rPr>
              <a:t>A BlooMap Project</a:t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613" y="2377688"/>
            <a:ext cx="680076" cy="6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803" y="3274425"/>
            <a:ext cx="2151725" cy="16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43325" y="71850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Deliverable</a:t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66709" y="4424176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769075"/>
            <a:ext cx="4723524" cy="2589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577" y="1769075"/>
            <a:ext cx="3727422" cy="258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ctrTitle"/>
          </p:nvPr>
        </p:nvSpPr>
        <p:spPr>
          <a:xfrm>
            <a:off x="449225" y="902275"/>
            <a:ext cx="768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. Plant Hardiness Zones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614825" y="1066788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473700" y="2174875"/>
            <a:ext cx="24237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Given: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CSV file containing zip codes and plant hardiness zone</a:t>
            </a:r>
            <a:endParaRPr/>
          </a:p>
        </p:txBody>
      </p:sp>
      <p:sp>
        <p:nvSpPr>
          <p:cNvPr id="182" name="Google Shape;182;p25"/>
          <p:cNvSpPr txBox="1"/>
          <p:nvPr>
            <p:ph idx="2" type="body"/>
          </p:nvPr>
        </p:nvSpPr>
        <p:spPr>
          <a:xfrm>
            <a:off x="3078000" y="2139900"/>
            <a:ext cx="25287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Convert each zip code to coordinates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Match with climate zone</a:t>
            </a:r>
            <a:endParaRPr/>
          </a:p>
        </p:txBody>
      </p:sp>
      <p:sp>
        <p:nvSpPr>
          <p:cNvPr id="183" name="Google Shape;183;p25"/>
          <p:cNvSpPr txBox="1"/>
          <p:nvPr>
            <p:ph idx="3" type="body"/>
          </p:nvPr>
        </p:nvSpPr>
        <p:spPr>
          <a:xfrm>
            <a:off x="5909525" y="2174875"/>
            <a:ext cx="2632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Steps: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Used a geolocator to convert zip codes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Pandas to match data frames</a:t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" name="Google Shape;185;p25"/>
          <p:cNvCxnSpPr/>
          <p:nvPr/>
        </p:nvCxnSpPr>
        <p:spPr>
          <a:xfrm>
            <a:off x="473700" y="2482063"/>
            <a:ext cx="81966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5"/>
          <p:cNvCxnSpPr/>
          <p:nvPr/>
        </p:nvCxnSpPr>
        <p:spPr>
          <a:xfrm>
            <a:off x="2965200" y="2055313"/>
            <a:ext cx="0" cy="202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5710775" y="2139888"/>
            <a:ext cx="0" cy="202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369100" y="346450"/>
            <a:ext cx="81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241600" y="76200"/>
            <a:ext cx="55164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Code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50" y="918200"/>
            <a:ext cx="3576074" cy="136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675" y="958925"/>
            <a:ext cx="4148823" cy="11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50" y="2458150"/>
            <a:ext cx="3576076" cy="11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8025" y="3748912"/>
            <a:ext cx="5253552" cy="10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7">
            <a:alphaModFix/>
          </a:blip>
          <a:srcRect b="0" l="0" r="27262" t="0"/>
          <a:stretch/>
        </p:blipFill>
        <p:spPr>
          <a:xfrm>
            <a:off x="4331674" y="2362275"/>
            <a:ext cx="4148823" cy="12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228600" y="5107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Results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228600" y="15489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Dataframe matching climate zones with plant hardiness zones</a:t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80584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300" y="1368175"/>
            <a:ext cx="3106607" cy="3470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443325" y="71850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Deliverable</a:t>
            </a:r>
            <a:endParaRPr/>
          </a:p>
        </p:txBody>
      </p:sp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80584" y="4774126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40950"/>
            <a:ext cx="8839204" cy="2093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367300" y="1681300"/>
            <a:ext cx="81756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Details the makeup of each climate zone in terms of plant hardiness zone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Ex: Climate Zone A is 85% Plant Hardiness Zone B, 15% C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ctrTitle"/>
          </p:nvPr>
        </p:nvSpPr>
        <p:spPr>
          <a:xfrm>
            <a:off x="348900" y="1059525"/>
            <a:ext cx="7534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. Plant Web-Scraping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614825" y="1066788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614825" y="2174863"/>
            <a:ext cx="23598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Given: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 website detailing 1000+ plants with data about each</a:t>
            </a:r>
            <a:endParaRPr/>
          </a:p>
        </p:txBody>
      </p:sp>
      <p:sp>
        <p:nvSpPr>
          <p:cNvPr id="232" name="Google Shape;232;p30"/>
          <p:cNvSpPr txBox="1"/>
          <p:nvPr>
            <p:ph idx="2" type="body"/>
          </p:nvPr>
        </p:nvSpPr>
        <p:spPr>
          <a:xfrm>
            <a:off x="3173375" y="2139888"/>
            <a:ext cx="2537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Create a CSV file detailing each plant and its data</a:t>
            </a:r>
            <a:endParaRPr/>
          </a:p>
        </p:txBody>
      </p:sp>
      <p:sp>
        <p:nvSpPr>
          <p:cNvPr id="233" name="Google Shape;233;p30"/>
          <p:cNvSpPr txBox="1"/>
          <p:nvPr>
            <p:ph idx="3" type="body"/>
          </p:nvPr>
        </p:nvSpPr>
        <p:spPr>
          <a:xfrm>
            <a:off x="6108275" y="2174863"/>
            <a:ext cx="2359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Steps: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Used BeautifulSoup web scraping</a:t>
            </a:r>
            <a:endParaRPr/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" name="Google Shape;235;p30"/>
          <p:cNvCxnSpPr/>
          <p:nvPr/>
        </p:nvCxnSpPr>
        <p:spPr>
          <a:xfrm>
            <a:off x="473700" y="2482063"/>
            <a:ext cx="81966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6" name="Google Shape;236;p30"/>
          <p:cNvCxnSpPr/>
          <p:nvPr/>
        </p:nvCxnSpPr>
        <p:spPr>
          <a:xfrm>
            <a:off x="2965200" y="2055313"/>
            <a:ext cx="0" cy="20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0"/>
          <p:cNvCxnSpPr/>
          <p:nvPr/>
        </p:nvCxnSpPr>
        <p:spPr>
          <a:xfrm>
            <a:off x="5909525" y="1924188"/>
            <a:ext cx="0" cy="20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369100" y="346450"/>
            <a:ext cx="81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>
            <p:ph type="title"/>
          </p:nvPr>
        </p:nvSpPr>
        <p:spPr>
          <a:xfrm>
            <a:off x="241600" y="76200"/>
            <a:ext cx="55164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Code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9050"/>
            <a:ext cx="8839199" cy="96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17761"/>
            <a:ext cx="4189944" cy="29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4744" y="2344811"/>
            <a:ext cx="4496855" cy="212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443325" y="71850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Deliverable</a:t>
            </a:r>
            <a:endParaRPr/>
          </a:p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480584" y="4734076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7025"/>
            <a:ext cx="8368476" cy="2790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4294967295" type="title"/>
          </p:nvPr>
        </p:nvSpPr>
        <p:spPr>
          <a:xfrm>
            <a:off x="356125" y="7072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37949" l="3419" r="3410" t="12142"/>
          <a:stretch/>
        </p:blipFill>
        <p:spPr>
          <a:xfrm>
            <a:off x="356125" y="1881325"/>
            <a:ext cx="1199100" cy="119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24600" y="3185050"/>
            <a:ext cx="141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Joshua Cohen</a:t>
            </a: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chemeClr val="dk1"/>
                </a:solidFill>
              </a:rPr>
              <a:t>Project Manager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20421" l="0" r="0" t="12929"/>
          <a:stretch/>
        </p:blipFill>
        <p:spPr>
          <a:xfrm>
            <a:off x="1950306" y="1881325"/>
            <a:ext cx="1199100" cy="119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954353" y="3185059"/>
            <a:ext cx="1199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Maya Pollack</a:t>
            </a: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chemeClr val="dk1"/>
                </a:solidFill>
              </a:rPr>
              <a:t>Team Member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10000" l="0" r="0" t="10000"/>
          <a:stretch/>
        </p:blipFill>
        <p:spPr>
          <a:xfrm>
            <a:off x="3544488" y="1881325"/>
            <a:ext cx="1199100" cy="119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548534" y="3185059"/>
            <a:ext cx="1199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Ariel Monson</a:t>
            </a: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chemeClr val="dk1"/>
                </a:solidFill>
              </a:rPr>
              <a:t>Team Member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6">
            <a:alphaModFix/>
          </a:blip>
          <a:srcRect b="29770" l="26596" r="26596" t="0"/>
          <a:stretch/>
        </p:blipFill>
        <p:spPr>
          <a:xfrm>
            <a:off x="5138669" y="1881325"/>
            <a:ext cx="1199100" cy="119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142716" y="3185059"/>
            <a:ext cx="1199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Talia David</a:t>
            </a: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chemeClr val="dk1"/>
                </a:solidFill>
              </a:rPr>
              <a:t>Team Member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406925" y="2256100"/>
            <a:ext cx="53313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Each deliverable is plugged into the Let it Bloom database to help support the back end of their app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Then users can enjoy the app!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4"/>
          <p:cNvSpPr txBox="1"/>
          <p:nvPr>
            <p:ph idx="4294967295" type="title"/>
          </p:nvPr>
        </p:nvSpPr>
        <p:spPr>
          <a:xfrm>
            <a:off x="2042238" y="3143975"/>
            <a:ext cx="5059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Any Questions?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213" y="440100"/>
            <a:ext cx="3171575" cy="24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165200" y="49390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BlooMap?</a:t>
            </a:r>
            <a:endParaRPr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58300" y="1403800"/>
            <a:ext cx="50199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Company utilizing an AI engine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Provides correlations between specific plants and environmental conditions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Creating the Let it Bloom app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FFFFFF"/>
                </a:solidFill>
              </a:rPr>
              <a:t>Interactive UI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FFFFFF"/>
                </a:solidFill>
              </a:rPr>
              <a:t>Compatibility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" sz="1800">
                <a:solidFill>
                  <a:srgbClr val="FFFFFF"/>
                </a:solidFill>
              </a:rPr>
              <a:t>My Garden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98" name="Google Shape;98;p17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17"/>
          <p:cNvSpPr txBox="1"/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300"/>
              <a:t>Let it Bloom App</a:t>
            </a:r>
            <a:endParaRPr sz="3100"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18460"/>
          <a:stretch/>
        </p:blipFill>
        <p:spPr>
          <a:xfrm>
            <a:off x="3563950" y="763100"/>
            <a:ext cx="2016100" cy="360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57200" y="717100"/>
            <a:ext cx="404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Phases</a:t>
            </a:r>
            <a:endParaRPr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" name="Google Shape;110;p18"/>
          <p:cNvGrpSpPr/>
          <p:nvPr/>
        </p:nvGrpSpPr>
        <p:grpSpPr>
          <a:xfrm rot="2700000">
            <a:off x="583432" y="1079227"/>
            <a:ext cx="2546976" cy="2546976"/>
            <a:chOff x="1293737" y="1258050"/>
            <a:chExt cx="2547000" cy="2547000"/>
          </a:xfrm>
        </p:grpSpPr>
        <p:sp>
          <p:nvSpPr>
            <p:cNvPr id="111" name="Google Shape;111;p18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52A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CBE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 rot="-2700000">
              <a:off x="151077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52A55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200" u="none" cap="none" strike="noStrike">
                <a:solidFill>
                  <a:srgbClr val="52A55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100">
                  <a:solidFill>
                    <a:srgbClr val="FFFFFF"/>
                  </a:solidFill>
                </a:rPr>
                <a:t>Koppen-Geiger Classifications</a:t>
              </a:r>
              <a:endPara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18"/>
          <p:cNvGrpSpPr/>
          <p:nvPr/>
        </p:nvGrpSpPr>
        <p:grpSpPr>
          <a:xfrm rot="2700000">
            <a:off x="1429733" y="2050462"/>
            <a:ext cx="2546976" cy="2546976"/>
            <a:chOff x="3203958" y="1258050"/>
            <a:chExt cx="2547000" cy="2547000"/>
          </a:xfrm>
        </p:grpSpPr>
        <p:sp>
          <p:nvSpPr>
            <p:cNvPr id="115" name="Google Shape;115;p18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7CB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CBE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 rot="-2700000">
              <a:off x="3420995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7CBE5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200" u="none" cap="none" strike="noStrike">
                <a:solidFill>
                  <a:srgbClr val="7CBE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Plant Hardiness Zones</a:t>
              </a:r>
              <a:endParaRPr b="1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8"/>
          <p:cNvGrpSpPr/>
          <p:nvPr/>
        </p:nvGrpSpPr>
        <p:grpSpPr>
          <a:xfrm rot="2700000">
            <a:off x="2600188" y="3041427"/>
            <a:ext cx="2546976" cy="2546976"/>
            <a:chOff x="5123977" y="1258050"/>
            <a:chExt cx="2547000" cy="2547000"/>
          </a:xfrm>
        </p:grpSpPr>
        <p:sp>
          <p:nvSpPr>
            <p:cNvPr id="119" name="Google Shape;119;p18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A7D8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A7D86D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1200" u="none" cap="none" strike="noStrike">
                <a:solidFill>
                  <a:srgbClr val="A7D86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</a:rPr>
                <a:t>Plant Web-Scraping</a:t>
              </a:r>
              <a:endParaRPr b="1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ctrTitle"/>
          </p:nvPr>
        </p:nvSpPr>
        <p:spPr>
          <a:xfrm>
            <a:off x="685800" y="1553650"/>
            <a:ext cx="5895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1. </a:t>
            </a:r>
            <a:r>
              <a:rPr lang="en">
                <a:solidFill>
                  <a:schemeClr val="lt1"/>
                </a:solidFill>
              </a:rPr>
              <a:t>Koppen Geiger Classifications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14825" y="1066788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614825" y="2174863"/>
            <a:ext cx="23598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Given: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Text files containing coordinates and climate zones for each of five climate forecast models</a:t>
            </a:r>
            <a:endParaRPr/>
          </a:p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3173375" y="2139888"/>
            <a:ext cx="2537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Convert each file to a CSV</a:t>
            </a:r>
            <a:endParaRPr/>
          </a:p>
        </p:txBody>
      </p:sp>
      <p:sp>
        <p:nvSpPr>
          <p:cNvPr id="136" name="Google Shape;136;p20"/>
          <p:cNvSpPr txBox="1"/>
          <p:nvPr>
            <p:ph idx="3" type="body"/>
          </p:nvPr>
        </p:nvSpPr>
        <p:spPr>
          <a:xfrm>
            <a:off x="6108275" y="2174863"/>
            <a:ext cx="2359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/>
              <a:t>Steps: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Used Google Colab to upload text files, convert them, and organize the new CSVs.</a:t>
            </a:r>
            <a:endParaRPr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" name="Google Shape;138;p20"/>
          <p:cNvCxnSpPr/>
          <p:nvPr/>
        </p:nvCxnSpPr>
        <p:spPr>
          <a:xfrm>
            <a:off x="473700" y="2482063"/>
            <a:ext cx="81966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2965200" y="2055313"/>
            <a:ext cx="0" cy="20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5909525" y="1924188"/>
            <a:ext cx="0" cy="20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369100" y="346450"/>
            <a:ext cx="81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1700"/>
            <a:ext cx="8168877" cy="2110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84005"/>
            <a:ext cx="8168875" cy="21604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1"/>
          <p:cNvSpPr txBox="1"/>
          <p:nvPr>
            <p:ph type="title"/>
          </p:nvPr>
        </p:nvSpPr>
        <p:spPr>
          <a:xfrm>
            <a:off x="241600" y="0"/>
            <a:ext cx="55164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Code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28600" y="5107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Results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228600" y="15489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20 CSVs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Organized by climate model and time period</a:t>
            </a:r>
            <a:endParaRPr/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80584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500" y="1520575"/>
            <a:ext cx="2220120" cy="2937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225" y="103150"/>
            <a:ext cx="909675" cy="7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